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78F9C07-3895-4175-A568-846861AFE7D8}" type="datetimeFigureOut">
              <a:rPr lang="en-US" smtClean="0"/>
              <a:pPr/>
              <a:t>8/7/2011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4ED4DD9-B483-42BD-845D-50AD5E12DE6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Propaganda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 World War I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1143000"/>
            <a:ext cx="28575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838200"/>
            <a:ext cx="4495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1" y="685800"/>
            <a:ext cx="426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762001"/>
            <a:ext cx="4495799" cy="476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990600"/>
            <a:ext cx="5867400" cy="437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590550"/>
            <a:ext cx="3810000" cy="567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666750"/>
            <a:ext cx="3810000" cy="552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87</TotalTime>
  <Words>5</Words>
  <Application>Microsoft Office PowerPoint</Application>
  <PresentationFormat>On-screen Show (4:3)</PresentationFormat>
  <Paragraphs>2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Apex</vt:lpstr>
      <vt:lpstr>Propaganda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Propaganda</dc:title>
  <dc:creator>Cotton Blossom</dc:creator>
  <cp:lastModifiedBy>Cotton Blossom</cp:lastModifiedBy>
  <cp:revision>10</cp:revision>
  <dcterms:created xsi:type="dcterms:W3CDTF">2010-02-08T12:59:17Z</dcterms:created>
  <dcterms:modified xsi:type="dcterms:W3CDTF">2011-08-07T20:45:09Z</dcterms:modified>
</cp:coreProperties>
</file>